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55327"/>
            <a:ext cx="6815669" cy="1831337"/>
          </a:xfrm>
        </p:spPr>
        <p:txBody>
          <a:bodyPr/>
          <a:lstStyle/>
          <a:p>
            <a:r>
              <a:rPr lang="uk-UA" dirty="0" smtClean="0"/>
              <a:t>                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/>
              <a:t>Предметно-</a:t>
            </a:r>
            <a:r>
              <a:rPr lang="ru-RU" sz="2800" b="1" dirty="0" err="1"/>
              <a:t>мовне</a:t>
            </a:r>
            <a:r>
              <a:rPr lang="ru-RU" sz="2800" b="1" dirty="0"/>
              <a:t> </a:t>
            </a:r>
            <a:r>
              <a:rPr lang="ru-RU" sz="2800" b="1" dirty="0" err="1"/>
              <a:t>інтегроване</a:t>
            </a:r>
            <a:r>
              <a:rPr lang="ru-RU" sz="2800" b="1" dirty="0"/>
              <a:t> </a:t>
            </a:r>
            <a:r>
              <a:rPr lang="ru-RU" sz="2800" b="1" dirty="0" err="1"/>
              <a:t>навчання</a:t>
            </a:r>
            <a:r>
              <a:rPr lang="ru-RU" sz="2800" b="1" dirty="0"/>
              <a:t> </a:t>
            </a:r>
            <a:endParaRPr lang="en-US" sz="2800" b="1" dirty="0" smtClean="0"/>
          </a:p>
          <a:p>
            <a:r>
              <a:rPr lang="en-US" dirty="0" smtClean="0"/>
              <a:t>Content </a:t>
            </a:r>
            <a:r>
              <a:rPr lang="en-US" dirty="0"/>
              <a:t>and language integrated learning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85" y="1602737"/>
            <a:ext cx="7337093" cy="19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6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672737"/>
            <a:ext cx="10006149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8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896982"/>
            <a:ext cx="8168639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844730"/>
            <a:ext cx="9231086" cy="49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1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9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              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</dc:title>
  <dc:creator>Ирина Архипова</dc:creator>
  <cp:lastModifiedBy>Ирина Архипова</cp:lastModifiedBy>
  <cp:revision>6</cp:revision>
  <dcterms:created xsi:type="dcterms:W3CDTF">2022-05-16T12:46:52Z</dcterms:created>
  <dcterms:modified xsi:type="dcterms:W3CDTF">2022-05-17T07:47:48Z</dcterms:modified>
</cp:coreProperties>
</file>